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70" r:id="rId5"/>
    <p:sldId id="271" r:id="rId6"/>
    <p:sldId id="272" r:id="rId7"/>
    <p:sldId id="273" r:id="rId8"/>
    <p:sldId id="259" r:id="rId9"/>
    <p:sldId id="266" r:id="rId10"/>
    <p:sldId id="268" r:id="rId11"/>
    <p:sldId id="269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20" d="100"/>
          <a:sy n="120" d="100"/>
        </p:scale>
        <p:origin x="2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5C2B76-65AF-400F-8274-5EBB59DD43A1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633F2-7097-4B56-A72B-F197D342A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07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633F2-7097-4B56-A72B-F197D342A9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37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CC2167-00FD-3244-DF66-0FAA17E59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290441C-65FD-345C-565D-679E62275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3DB92D4-2A81-1CE3-468A-33889B704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7A33B8-C9D5-252E-5D31-D1D441F2A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8B22784-4B10-66FB-94AB-16D051D69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649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28F8E3-40D0-860D-42DE-633960CA7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0D5FCC5-B321-18B7-CA75-4E94615CA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18C6AD2-880A-9B0C-1BEA-A6477BB64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9F5EA59-2962-E822-2777-EA9C2635B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BBCA4A1-5B12-1D5A-0048-C2084EBE6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94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48F14C4-3C9E-7E38-16A5-A5DF7A4568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73467D5-7CF5-021B-E5AB-7C79C8D689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A7A41F7-690D-4005-0BF5-57F9D5D04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A800F05-40F2-0CB9-F845-8A2052D0E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476DB8-CFBB-9806-D093-3066BE94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03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E59B9C-A16A-8375-EC49-B83882916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32CBF05-F75E-F73B-FF64-581995782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664270C-9BCF-E08D-D79C-7C76F8701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3E14A3E-FDA8-F7A0-1FAE-B81D2B609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742FCCF-EBA8-B7BE-F8BD-9FCBE3500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81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4D8FC9-2D40-E36B-55C9-F0ACAF575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090952B-A79B-18BB-AA97-95AD9FAD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304E25A-9C95-85EB-F03E-A70299A8C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16E636B-AA4D-33B9-0BB9-AD8D19C5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A89C7B9-395C-9495-D97F-7277C3E29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386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276901-2B01-3AB0-6E97-F98916A98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BE1F13C-7E1D-9319-9AD6-8BEF1FF43F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5AFEB8B-8068-3685-5ACC-D9B63152D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EDC2056-C138-18A3-20F1-10C9883E0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9A956EE-A9B3-69A1-E895-33F49330D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0B0D763-1DB1-3CD6-BD9F-1B3C7E36D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99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41B291-2698-4129-9087-2A0B848C7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66A9EB5-A803-E271-72DA-48EBE491E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BF2E870-2B35-7746-9FC9-4FE37C239D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D01154C-F783-EE1B-93A2-A64651F608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34B97BF-D6B8-7D50-EE58-BBCA4D26BD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427C204-B0E7-0E2D-2E4B-E5D3083EF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B400DB8-10EF-C415-C925-E9B095FD6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281CB3D7-0182-48AB-A21A-4C41BE8BF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934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DE9FE9-3355-4B2D-6FFE-E66CF3DEA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36A74D4-5ED7-9980-4BFD-A866493F1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E8BACA5-8DC5-3312-E2CF-1166264DE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7451BD2-5F18-A1C6-FAB5-5DABDE2B7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B972FA0-C40F-5F9A-17C5-982247815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F7FD54-58DB-99B4-74E7-E601D7CB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7FFCC40-9100-AA89-C13A-C01DA3D49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84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28C266-A7ED-AA75-13EB-2A684E52E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D070750-2968-372A-82A9-18339A69B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F52B237-A296-71DA-BE11-1382993347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FD9B220-0F6E-58E0-E996-273972F1E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362D8E0-9C9B-4633-ADCC-4FF46DC67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B5134D5-45D2-6A00-C1C8-FF79C8950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AC23B4-7F6E-8579-01B0-16D95AD37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23FF0F5-A99E-3EE0-3DF5-6E4C10C68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358BE60-5E6C-BDC3-61B9-2ADDC39C0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914C796-A1C7-027B-CEF0-09D58D930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5171D39-B241-98A2-763E-7CA228835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C253DEC-059C-8F79-280B-F671428C5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80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0052955-6F6E-2C79-FBE1-5116998D2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29F09E-D759-67E6-5F32-FBB7A90F2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B16D3C0-CC94-8209-B65C-FA239FA97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9ACAB55-0830-7B08-3796-251E1C5483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F6C45B5-A757-C154-C809-509E035421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06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6DE72A-1B74-4882-7A95-D1570191B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5894"/>
            <a:ext cx="9144000" cy="1183515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INTERNSHIP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EF758A3-D31A-FA7B-F852-EBF19F263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52123"/>
            <a:ext cx="9144000" cy="1655762"/>
          </a:xfrm>
        </p:spPr>
        <p:txBody>
          <a:bodyPr/>
          <a:lstStyle/>
          <a:p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Yagya.ai</a:t>
            </a:r>
            <a:endParaRPr lang="en-US" sz="32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800" b="1" dirty="0" err="1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Premanand</a:t>
            </a:r>
            <a:r>
              <a:rPr lang="en-US" sz="2800" b="1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Pathak</a:t>
            </a:r>
            <a:endParaRPr lang="en-US" sz="2800" b="1" dirty="0" smtClean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Roll 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No: 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019048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9334AA7-F5B5-E29F-B7EF-2990DAECB4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688" y="1971179"/>
            <a:ext cx="2374624" cy="23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84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6718355-2178-CFB9-0A80-A9B1BB0D1864}"/>
              </a:ext>
            </a:extLst>
          </p:cNvPr>
          <p:cNvSpPr txBox="1"/>
          <p:nvPr/>
        </p:nvSpPr>
        <p:spPr>
          <a:xfrm>
            <a:off x="3783920" y="5400201"/>
            <a:ext cx="47470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Circuit Testing For Inverter Automation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89DC7082-8B3C-CDCF-ABA5-DCFC7F8E57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080" y="760223"/>
            <a:ext cx="57958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02D21F7-0BF6-FE9F-1CA6-332C6B605C11}"/>
              </a:ext>
            </a:extLst>
          </p:cNvPr>
          <p:cNvSpPr txBox="1"/>
          <p:nvPr/>
        </p:nvSpPr>
        <p:spPr>
          <a:xfrm>
            <a:off x="4512870" y="5446644"/>
            <a:ext cx="3705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Testing Of Home Automation</a:t>
            </a:r>
          </a:p>
        </p:txBody>
      </p:sp>
      <p:pic>
        <p:nvPicPr>
          <p:cNvPr id="8" name="Content Placeholder 7" descr="A device with light bulbs and wires&#10;&#10;AI-generated content may be incorrect.">
            <a:extLst>
              <a:ext uri="{FF2B5EF4-FFF2-40B4-BE49-F238E27FC236}">
                <a16:creationId xmlns:a16="http://schemas.microsoft.com/office/drawing/2014/main" xmlns="" id="{441A1370-F697-016F-5E86-FE8699C95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011246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7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7A4F05-FBE0-B7C3-C677-EAD166ECA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27D1B02-0517-A3B9-79B8-FD2F2B604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internship at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Yagya.ai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has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experience in the field of electrical and electronics 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engineering, AI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/ML 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specifically in the design, assembly, and testing of IoT-based and sensor-based 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systems and Model deployment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challenges faced, such as debugging complex wiring in the ultrasonic sensor circuit and configuring the Wi-Fi module for the IoT project, taught me the importance of perseverance and systematic problem-solving. </a:t>
            </a:r>
          </a:p>
        </p:txBody>
      </p:sp>
    </p:spTree>
    <p:extLst>
      <p:ext uri="{BB962C8B-B14F-4D97-AF65-F5344CB8AC3E}">
        <p14:creationId xmlns:p14="http://schemas.microsoft.com/office/powerpoint/2010/main" val="357996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184355-11DB-C39E-0C1B-D985EFE2D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DC39EC6-AC78-DBAF-6CD1-51B16A92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Overview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Ongoing Projects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Internship Details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28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66CD7D-CAE1-EA58-A09D-28E1C0CE4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8F5D08-C095-20FA-CBD3-BDD02822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Yagya.ai 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was established in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2024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 a private company focused on advancing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electronics, AI/Ml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IoT-based solutions. Headquarters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NTIC the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company specializes in the design, development, and manufacturing of innovative electronic systems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Yagya.ai has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aimed to provide cutting-edge solutions for industrial and consumer electronics, leveraging modern technologies like microcontrollers and wireless communication modules.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Over the years,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Yagya.ai has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grown to support various projects in the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field of </a:t>
            </a:r>
            <a:r>
              <a:rPr lang="en-US" sz="25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IoT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AI/ML 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contributing to advancements in automation and smart systems.</a:t>
            </a:r>
            <a:endParaRPr lang="en-US" sz="25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78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81816AE-9679-F5F8-1F3B-7105E486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0E6016-2CC4-28CD-7365-3FAD56F3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175C99-E833-445D-D3E0-A6B05B01C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marR="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 become a nationally recognized leader in robotics, </a:t>
            </a:r>
            <a:r>
              <a:rPr lang="en-US" dirty="0" err="1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automation,AI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/ML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 technology-based education and solutions.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92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B40AAFC-B4F9-5CC4-1343-91CCFC007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91C98F-B47B-2565-DBFF-A9B94E701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A599CDE-C734-FB48-B0B7-C6023F39D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marR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 develop innovative and sustainable electronics and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AI/ML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solutions that enhance productivity, learning, and human potential.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346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F6AF797-4092-64F7-F0E7-FF4584958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670F14-45B7-ED29-5CEC-8FD58FA3F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4578CAA-F37C-4F5C-1E2C-6B035D24D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/>
          <a:lstStyle/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Promote robotics and AI education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Provide reliable electronics products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Encourage innovation and research.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buNone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11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9443456-A3E6-159D-427D-DC7068A7A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E55976-F6E8-5FAD-E7AF-3951D4CC5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Ongoing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0E447C-F7AC-E764-0FB0-7980B54A2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en-US" b="1" dirty="0">
              <a:effectLst/>
              <a:ea typeface="Times New Roman" panose="02020603050405020304" pitchFamily="18" charset="0"/>
            </a:endParaRPr>
          </a:p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b="1" dirty="0">
                <a:effectLst/>
                <a:ea typeface="Times New Roman" panose="02020603050405020304" pitchFamily="18" charset="0"/>
              </a:rPr>
              <a:t>Smart Agriculture System</a:t>
            </a:r>
          </a:p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Environmental Monitoring Solution:</a:t>
            </a:r>
            <a:endParaRPr lang="en-US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STEAM Education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52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C85130-D283-1A15-31C3-E0685E0D0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Internship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093348C-E5C2-D5DD-2596-2B88DE002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Study of IoT Circuit Diagrams and Instructions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omponent Verification and Quality Checks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Arduino Programming and Testing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Circuit Simulation and Debugging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Documentation and Reporting</a:t>
            </a:r>
          </a:p>
        </p:txBody>
      </p:sp>
    </p:spTree>
    <p:extLst>
      <p:ext uri="{BB962C8B-B14F-4D97-AF65-F5344CB8AC3E}">
        <p14:creationId xmlns:p14="http://schemas.microsoft.com/office/powerpoint/2010/main" val="301326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1EABE10-6A9B-2091-BB02-2815AC0F7B46}"/>
              </a:ext>
            </a:extLst>
          </p:cNvPr>
          <p:cNvSpPr txBox="1"/>
          <p:nvPr/>
        </p:nvSpPr>
        <p:spPr>
          <a:xfrm>
            <a:off x="4940842" y="5375884"/>
            <a:ext cx="3139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</a:t>
            </a:r>
            <a:r>
              <a:rPr lang="en-US" sz="1800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Smart Agriculture System</a:t>
            </a:r>
            <a:r>
              <a:rPr lang="en-US" sz="18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US" sz="20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218AA2FC-CD38-9918-7E93-141E495818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52" y="644501"/>
            <a:ext cx="5265438" cy="4388894"/>
          </a:xfrm>
          <a:prstGeom prst="rect">
            <a:avLst/>
          </a:prstGeom>
        </p:spPr>
      </p:pic>
      <p:pic>
        <p:nvPicPr>
          <p:cNvPr id="9" name="Picture 8" descr="A green button and red button on a white board&#10;&#10;AI-generated content may be incorrect.">
            <a:extLst>
              <a:ext uri="{FF2B5EF4-FFF2-40B4-BE49-F238E27FC236}">
                <a16:creationId xmlns:a16="http://schemas.microsoft.com/office/drawing/2014/main" xmlns="" id="{66FA7A79-9B54-B819-D9C9-EE44BC7F2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899" y="3384958"/>
            <a:ext cx="4726940" cy="150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4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287</Words>
  <Application>Microsoft Office PowerPoint</Application>
  <PresentationFormat>Widescreen</PresentationFormat>
  <Paragraphs>43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Office Theme</vt:lpstr>
      <vt:lpstr>INDUSTRIAL INTERNSHIP</vt:lpstr>
      <vt:lpstr>OUTLINES</vt:lpstr>
      <vt:lpstr>Company Overview</vt:lpstr>
      <vt:lpstr>Vision</vt:lpstr>
      <vt:lpstr>Mission</vt:lpstr>
      <vt:lpstr>Goal</vt:lpstr>
      <vt:lpstr>Ongoing Projects</vt:lpstr>
      <vt:lpstr>Internship Details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INTERNSHIP</dc:title>
  <dc:creator>sarthak.ghimire8@gmail.com</dc:creator>
  <cp:lastModifiedBy>Microsoft account</cp:lastModifiedBy>
  <cp:revision>4</cp:revision>
  <dcterms:created xsi:type="dcterms:W3CDTF">2024-05-26T00:21:32Z</dcterms:created>
  <dcterms:modified xsi:type="dcterms:W3CDTF">2025-06-11T06:39:21Z</dcterms:modified>
</cp:coreProperties>
</file>

<file path=docProps/thumbnail.jpeg>
</file>